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62" r:id="rId2"/>
    <p:sldId id="269" r:id="rId3"/>
    <p:sldId id="258" r:id="rId4"/>
    <p:sldId id="266" r:id="rId5"/>
    <p:sldId id="263" r:id="rId6"/>
    <p:sldId id="268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67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3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4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2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5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7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2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7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3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4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9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783080"/>
            <a:ext cx="9144000" cy="1645920"/>
          </a:xfrm>
          <a:ln>
            <a:noFill/>
          </a:ln>
        </p:spPr>
        <p:txBody>
          <a:bodyPr/>
          <a:lstStyle/>
          <a:p>
            <a:r>
              <a:rPr lang="pt-PT" dirty="0"/>
              <a:t>Visão por Computador</a:t>
            </a:r>
            <a:br>
              <a:rPr lang="pt-PT" dirty="0"/>
            </a:br>
            <a:endParaRPr lang="pt-PT" sz="2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3999" y="4437527"/>
            <a:ext cx="2429435" cy="1819835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pt-PT" sz="1800" dirty="0"/>
              <a:t>André Fernandes   3893</a:t>
            </a:r>
          </a:p>
          <a:p>
            <a:pPr algn="r">
              <a:lnSpc>
                <a:spcPct val="150000"/>
              </a:lnSpc>
            </a:pPr>
            <a:r>
              <a:rPr lang="pt-PT" sz="1800" dirty="0"/>
              <a:t>André Martins 11198 </a:t>
            </a:r>
          </a:p>
          <a:p>
            <a:pPr algn="r">
              <a:lnSpc>
                <a:spcPct val="150000"/>
              </a:lnSpc>
            </a:pPr>
            <a:r>
              <a:rPr lang="pt-PT" sz="1800" dirty="0"/>
              <a:t>Ângelo Ferreira 11201</a:t>
            </a:r>
          </a:p>
        </p:txBody>
      </p:sp>
      <p:pic>
        <p:nvPicPr>
          <p:cNvPr id="4" name="Imagem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1" b="27146"/>
          <a:stretch/>
        </p:blipFill>
        <p:spPr bwMode="auto">
          <a:xfrm>
            <a:off x="3673887" y="4482719"/>
            <a:ext cx="4483995" cy="1476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501061" y="2900648"/>
            <a:ext cx="214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dirty="0"/>
              <a:t>Trabalho Prático I1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12" y="2262274"/>
            <a:ext cx="368496" cy="353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245" y="2270983"/>
            <a:ext cx="368496" cy="353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70" y="2270983"/>
            <a:ext cx="368496" cy="353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435" y="2272442"/>
            <a:ext cx="368496" cy="3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3764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12376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PT" sz="1800" dirty="0"/>
              <a:t>A Abordagem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42791" y="6562165"/>
            <a:ext cx="5101209" cy="295835"/>
          </a:xfrm>
        </p:spPr>
        <p:txBody>
          <a:bodyPr>
            <a:normAutofit/>
          </a:bodyPr>
          <a:lstStyle/>
          <a:p>
            <a:pPr algn="r"/>
            <a:r>
              <a:rPr lang="pt-PT" sz="1200" dirty="0"/>
              <a:t>André Fernandes; André Martins; Ângelo Ferreira;</a:t>
            </a:r>
          </a:p>
        </p:txBody>
      </p:sp>
      <p:pic>
        <p:nvPicPr>
          <p:cNvPr id="9" name="video-tp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0028" y="3596641"/>
            <a:ext cx="4784876" cy="2691493"/>
          </a:xfrm>
          <a:prstGeom prst="rect">
            <a:avLst/>
          </a:prstGeom>
        </p:spPr>
      </p:pic>
      <p:pic>
        <p:nvPicPr>
          <p:cNvPr id="5" name="video-tp2_hsv_31_5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61435" y="879567"/>
            <a:ext cx="4784400" cy="26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95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12376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PT" sz="1800" dirty="0"/>
              <a:t>Solução encontrada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42791" y="6562165"/>
            <a:ext cx="5101209" cy="295835"/>
          </a:xfrm>
        </p:spPr>
        <p:txBody>
          <a:bodyPr>
            <a:normAutofit/>
          </a:bodyPr>
          <a:lstStyle/>
          <a:p>
            <a:pPr algn="r"/>
            <a:r>
              <a:rPr lang="pt-PT" sz="1200" dirty="0"/>
              <a:t>André Fernandes; André Martins; Ângelo Ferreira;</a:t>
            </a:r>
          </a:p>
        </p:txBody>
      </p:sp>
      <p:pic>
        <p:nvPicPr>
          <p:cNvPr id="4" name="video-tp2_laranj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12376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PT" sz="1800" dirty="0"/>
              <a:t>Os Autores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42791" y="6562165"/>
            <a:ext cx="5101209" cy="295835"/>
          </a:xfrm>
        </p:spPr>
        <p:txBody>
          <a:bodyPr>
            <a:normAutofit/>
          </a:bodyPr>
          <a:lstStyle/>
          <a:p>
            <a:pPr algn="r"/>
            <a:r>
              <a:rPr lang="pt-PT" sz="1200" dirty="0"/>
              <a:t>André Fernandes; André Martins; Ângelo Ferreira;</a:t>
            </a:r>
          </a:p>
        </p:txBody>
      </p:sp>
      <p:pic>
        <p:nvPicPr>
          <p:cNvPr id="5" name="video-tp2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1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12376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PT" sz="1800" dirty="0"/>
              <a:t>Os Autores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165390" y="4808479"/>
            <a:ext cx="2880000" cy="634371"/>
          </a:xfrm>
        </p:spPr>
        <p:txBody>
          <a:bodyPr>
            <a:noAutofit/>
          </a:bodyPr>
          <a:lstStyle/>
          <a:p>
            <a:r>
              <a:rPr lang="pt-PT" sz="1600" dirty="0"/>
              <a:t>André Fernandes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" y="2374446"/>
            <a:ext cx="2880000" cy="2135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2374446"/>
            <a:ext cx="2880000" cy="2135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389" y="2374446"/>
            <a:ext cx="2880000" cy="2135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Subtítulo 2"/>
          <p:cNvSpPr txBox="1">
            <a:spLocks/>
          </p:cNvSpPr>
          <p:nvPr/>
        </p:nvSpPr>
        <p:spPr>
          <a:xfrm>
            <a:off x="98611" y="4808481"/>
            <a:ext cx="2880001" cy="6343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André Martins</a:t>
            </a:r>
          </a:p>
        </p:txBody>
      </p:sp>
      <p:sp>
        <p:nvSpPr>
          <p:cNvPr id="24" name="Subtítulo 2"/>
          <p:cNvSpPr txBox="1">
            <a:spLocks/>
          </p:cNvSpPr>
          <p:nvPr/>
        </p:nvSpPr>
        <p:spPr>
          <a:xfrm>
            <a:off x="3132001" y="4808480"/>
            <a:ext cx="2880000" cy="6343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Ângelo Ferreira</a:t>
            </a:r>
          </a:p>
        </p:txBody>
      </p:sp>
    </p:spTree>
    <p:extLst>
      <p:ext uri="{BB962C8B-B14F-4D97-AF65-F5344CB8AC3E}">
        <p14:creationId xmlns:p14="http://schemas.microsoft.com/office/powerpoint/2010/main" val="1764314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045" y="1609124"/>
            <a:ext cx="5937755" cy="1188720"/>
          </a:xfrm>
        </p:spPr>
        <p:txBody>
          <a:bodyPr/>
          <a:lstStyle/>
          <a:p>
            <a:r>
              <a:rPr lang="pt-PT" dirty="0"/>
              <a:t>Fim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4994" y="3579221"/>
            <a:ext cx="745453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“You don't understand anything until you learn it more than one way.”</a:t>
            </a:r>
          </a:p>
          <a:p>
            <a:r>
              <a:rPr lang="en-US" i="1" dirty="0"/>
              <a:t>												</a:t>
            </a:r>
          </a:p>
          <a:p>
            <a:r>
              <a:rPr lang="en-US" dirty="0"/>
              <a:t>												</a:t>
            </a:r>
            <a:r>
              <a:rPr lang="en-US" sz="1600" dirty="0"/>
              <a:t>Marvin Minsky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</a:t>
            </a:r>
            <a:r>
              <a:rPr lang="en-US" sz="2000" dirty="0"/>
              <a:t>								</a:t>
            </a:r>
            <a:r>
              <a:rPr lang="pt-PT" sz="2000" dirty="0"/>
              <a:t>Obrigado a todos.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8242298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TM10001115[[fn=Pacote]]</Template>
  <TotalTime>401</TotalTime>
  <Words>71</Words>
  <Application>Microsoft Office PowerPoint</Application>
  <PresentationFormat>Apresentação no Ecrã (4:3)</PresentationFormat>
  <Paragraphs>24</Paragraphs>
  <Slides>6</Slides>
  <Notes>0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Pacote</vt:lpstr>
      <vt:lpstr>Visão por Computador </vt:lpstr>
      <vt:lpstr>A Abordagem</vt:lpstr>
      <vt:lpstr>Solução encontrada</vt:lpstr>
      <vt:lpstr>Os Autores</vt:lpstr>
      <vt:lpstr>Os Autores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por Computador</dc:title>
  <dc:creator>André Fernandes</dc:creator>
  <cp:lastModifiedBy>André Fernandes</cp:lastModifiedBy>
  <cp:revision>31</cp:revision>
  <dcterms:created xsi:type="dcterms:W3CDTF">2016-04-29T16:46:38Z</dcterms:created>
  <dcterms:modified xsi:type="dcterms:W3CDTF">2016-06-13T18:23:39Z</dcterms:modified>
</cp:coreProperties>
</file>